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4" r:id="rId6"/>
    <p:sldId id="265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zendoturismo.com.br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EMIEP – Técnico em Hospedagem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EEB MARIA RITA FLOR</a:t>
            </a:r>
          </a:p>
        </p:txBody>
      </p:sp>
    </p:spTree>
    <p:extLst>
      <p:ext uri="{BB962C8B-B14F-4D97-AF65-F5344CB8AC3E}">
        <p14:creationId xmlns:p14="http://schemas.microsoft.com/office/powerpoint/2010/main" val="864952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Início em 2006 </a:t>
            </a:r>
          </a:p>
          <a:p>
            <a:r>
              <a:rPr lang="pt-BR" dirty="0"/>
              <a:t>13ª turma em 2018</a:t>
            </a:r>
          </a:p>
          <a:p>
            <a:r>
              <a:rPr lang="pt-BR" dirty="0"/>
              <a:t>Mais de 500 alunos formados</a:t>
            </a:r>
          </a:p>
          <a:p>
            <a:r>
              <a:rPr lang="pt-BR" dirty="0"/>
              <a:t>260 alunos matriculados em 2018</a:t>
            </a:r>
          </a:p>
          <a:p>
            <a:endParaRPr lang="pt-BR" dirty="0"/>
          </a:p>
          <a:p>
            <a:r>
              <a:rPr lang="pt-BR" dirty="0"/>
              <a:t>Eventos realizados: JIEB / Feira das Ciências / Feira dos Destinos / Feira dos Sabores do Brasil / Seminário de Sociologia / Festival de Poesia / Teatros / DNA de Santa Catarina / Apresentações do TCC, etc.</a:t>
            </a:r>
          </a:p>
          <a:p>
            <a:endParaRPr lang="pt-BR" dirty="0"/>
          </a:p>
          <a:p>
            <a:r>
              <a:rPr lang="pt-BR" dirty="0"/>
              <a:t>Saídas técnicas: Porto Belo / Itapema / Balneário Camboriú / Itajaí / Florianópolis / Curitiba / São Paulo / Rio de Janeiro / Porto Alegre</a:t>
            </a:r>
          </a:p>
        </p:txBody>
      </p:sp>
    </p:spTree>
    <p:extLst>
      <p:ext uri="{BB962C8B-B14F-4D97-AF65-F5344CB8AC3E}">
        <p14:creationId xmlns:p14="http://schemas.microsoft.com/office/powerpoint/2010/main" val="40614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7" y="2154275"/>
            <a:ext cx="4945233" cy="37089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347728"/>
            <a:ext cx="4881346" cy="366101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66" y="2720094"/>
            <a:ext cx="5331600" cy="39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76" y="2120101"/>
            <a:ext cx="5914584" cy="44359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3" y="367048"/>
            <a:ext cx="7334342" cy="41255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4" y="3271233"/>
            <a:ext cx="4568631" cy="34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02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5F380D0-5A27-42EA-A27A-4BCC46ECD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693388"/>
              </p:ext>
            </p:extLst>
          </p:nvPr>
        </p:nvGraphicFramePr>
        <p:xfrm>
          <a:off x="1285461" y="212034"/>
          <a:ext cx="7659756" cy="63385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4251">
                  <a:extLst>
                    <a:ext uri="{9D8B030D-6E8A-4147-A177-3AD203B41FA5}">
                      <a16:colId xmlns:a16="http://schemas.microsoft.com/office/drawing/2014/main" val="794782274"/>
                    </a:ext>
                  </a:extLst>
                </a:gridCol>
                <a:gridCol w="1094251">
                  <a:extLst>
                    <a:ext uri="{9D8B030D-6E8A-4147-A177-3AD203B41FA5}">
                      <a16:colId xmlns:a16="http://schemas.microsoft.com/office/drawing/2014/main" val="2495063256"/>
                    </a:ext>
                  </a:extLst>
                </a:gridCol>
                <a:gridCol w="1094251">
                  <a:extLst>
                    <a:ext uri="{9D8B030D-6E8A-4147-A177-3AD203B41FA5}">
                      <a16:colId xmlns:a16="http://schemas.microsoft.com/office/drawing/2014/main" val="2660106271"/>
                    </a:ext>
                  </a:extLst>
                </a:gridCol>
                <a:gridCol w="688390">
                  <a:extLst>
                    <a:ext uri="{9D8B030D-6E8A-4147-A177-3AD203B41FA5}">
                      <a16:colId xmlns:a16="http://schemas.microsoft.com/office/drawing/2014/main" val="1282926874"/>
                    </a:ext>
                  </a:extLst>
                </a:gridCol>
                <a:gridCol w="405860">
                  <a:extLst>
                    <a:ext uri="{9D8B030D-6E8A-4147-A177-3AD203B41FA5}">
                      <a16:colId xmlns:a16="http://schemas.microsoft.com/office/drawing/2014/main" val="3377031545"/>
                    </a:ext>
                  </a:extLst>
                </a:gridCol>
                <a:gridCol w="1094251">
                  <a:extLst>
                    <a:ext uri="{9D8B030D-6E8A-4147-A177-3AD203B41FA5}">
                      <a16:colId xmlns:a16="http://schemas.microsoft.com/office/drawing/2014/main" val="1141665255"/>
                    </a:ext>
                  </a:extLst>
                </a:gridCol>
                <a:gridCol w="1094251">
                  <a:extLst>
                    <a:ext uri="{9D8B030D-6E8A-4147-A177-3AD203B41FA5}">
                      <a16:colId xmlns:a16="http://schemas.microsoft.com/office/drawing/2014/main" val="3542653732"/>
                    </a:ext>
                  </a:extLst>
                </a:gridCol>
                <a:gridCol w="1094251">
                  <a:extLst>
                    <a:ext uri="{9D8B030D-6E8A-4147-A177-3AD203B41FA5}">
                      <a16:colId xmlns:a16="http://schemas.microsoft.com/office/drawing/2014/main" val="511170241"/>
                    </a:ext>
                  </a:extLst>
                </a:gridCol>
              </a:tblGrid>
              <a:tr h="27455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1º Ano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2º Ano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3º Ano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486880582"/>
                  </a:ext>
                </a:extLst>
              </a:tr>
              <a:tr h="27455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ARTE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988271142"/>
                  </a:ext>
                </a:extLst>
              </a:tr>
              <a:tr h="27455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BIOLOGIA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193198311"/>
                  </a:ext>
                </a:extLst>
              </a:tr>
              <a:tr h="274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EDUCAÇÃO FÍSICA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1087799239"/>
                  </a:ext>
                </a:extLst>
              </a:tr>
              <a:tr h="274552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ESTÁGIO SUPERVISIONADO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129425410"/>
                  </a:ext>
                </a:extLst>
              </a:tr>
              <a:tr h="274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EVENTOS E LAZER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2759067374"/>
                  </a:ext>
                </a:extLst>
              </a:tr>
              <a:tr h="27455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FILOSOFIA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164652272"/>
                  </a:ext>
                </a:extLst>
              </a:tr>
              <a:tr h="27455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FÍSICA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1873098547"/>
                  </a:ext>
                </a:extLst>
              </a:tr>
              <a:tr h="274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GEOGRAFIA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078981413"/>
                  </a:ext>
                </a:extLst>
              </a:tr>
              <a:tr h="274552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GESTÃO DOS MEIOS DE HOSPEDAGEM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2952510954"/>
                  </a:ext>
                </a:extLst>
              </a:tr>
              <a:tr h="274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GOVERNANÇA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567997041"/>
                  </a:ext>
                </a:extLst>
              </a:tr>
              <a:tr h="27455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HISTÓRIA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1035511667"/>
                  </a:ext>
                </a:extLst>
              </a:tr>
              <a:tr h="274552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INTRODUÇÃO AO TURISMO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1528762098"/>
                  </a:ext>
                </a:extLst>
              </a:tr>
              <a:tr h="287207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LEGISLAÇÃO HOTELEIRA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788562893"/>
                  </a:ext>
                </a:extLst>
              </a:tr>
              <a:tr h="274552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LÍNGUA ESTRANGEIRA - ESPANHOL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4077117740"/>
                  </a:ext>
                </a:extLst>
              </a:tr>
              <a:tr h="274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LÍNGUA PORTUGUESA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1584069270"/>
                  </a:ext>
                </a:extLst>
              </a:tr>
              <a:tr h="2857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MARKETING HOTELEIRO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885069691"/>
                  </a:ext>
                </a:extLst>
              </a:tr>
              <a:tr h="274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MATEMÁTICA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078898153"/>
                  </a:ext>
                </a:extLst>
              </a:tr>
              <a:tr h="274552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NOÇÕES DE ADMINISTRAÇÃO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243970098"/>
                  </a:ext>
                </a:extLst>
              </a:tr>
              <a:tr h="27455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QUÍMICA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63299329"/>
                  </a:ext>
                </a:extLst>
              </a:tr>
              <a:tr h="274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RECEPÇÃO E RESERVAS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2985434015"/>
                  </a:ext>
                </a:extLst>
              </a:tr>
              <a:tr h="274552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SISTEMA ESTRUTURAL DO TURISMO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---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2984646587"/>
                  </a:ext>
                </a:extLst>
              </a:tr>
              <a:tr h="274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SOCIOLOGIA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 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7" marR="6297" marT="6297" marB="0" anchor="b"/>
                </a:tc>
                <a:extLst>
                  <a:ext uri="{0D108BD9-81ED-4DB2-BD59-A6C34878D82A}">
                    <a16:rowId xmlns:a16="http://schemas.microsoft.com/office/drawing/2014/main" val="389630155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E45D4E4-77F5-4CBB-854B-85159C53DA55}"/>
              </a:ext>
            </a:extLst>
          </p:cNvPr>
          <p:cNvSpPr txBox="1"/>
          <p:nvPr/>
        </p:nvSpPr>
        <p:spPr>
          <a:xfrm>
            <a:off x="7142921" y="6590372"/>
            <a:ext cx="53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42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EC2223-55AD-45AC-90E9-1CEAA9F4039A}"/>
              </a:ext>
            </a:extLst>
          </p:cNvPr>
          <p:cNvSpPr txBox="1"/>
          <p:nvPr/>
        </p:nvSpPr>
        <p:spPr>
          <a:xfrm>
            <a:off x="6056244" y="6598527"/>
            <a:ext cx="53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36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B590162-6CE9-4A8E-8C80-B93EA3080E61}"/>
              </a:ext>
            </a:extLst>
          </p:cNvPr>
          <p:cNvSpPr txBox="1"/>
          <p:nvPr/>
        </p:nvSpPr>
        <p:spPr>
          <a:xfrm>
            <a:off x="8242850" y="6592958"/>
            <a:ext cx="530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22215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E422722-9E08-46D1-92AB-EDBBF663BD98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9011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DISCIPLINAS TÉCNICAS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8FC61A0-A2FB-4E41-A38A-32D93C1F1027}"/>
              </a:ext>
            </a:extLst>
          </p:cNvPr>
          <p:cNvSpPr txBox="1">
            <a:spLocks/>
          </p:cNvSpPr>
          <p:nvPr/>
        </p:nvSpPr>
        <p:spPr>
          <a:xfrm>
            <a:off x="173757" y="1837637"/>
            <a:ext cx="3563362" cy="41109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1º ANO</a:t>
            </a:r>
          </a:p>
          <a:p>
            <a:endParaRPr lang="pt-BR" dirty="0"/>
          </a:p>
          <a:p>
            <a:r>
              <a:rPr lang="pt-BR" dirty="0"/>
              <a:t>Estágio Supervisionado (1)</a:t>
            </a:r>
          </a:p>
          <a:p>
            <a:r>
              <a:rPr lang="pt-BR" dirty="0"/>
              <a:t>Introdução ao Turismo  (2)</a:t>
            </a:r>
          </a:p>
          <a:p>
            <a:r>
              <a:rPr lang="pt-BR" dirty="0"/>
              <a:t>Recepção e Reservas    (2)</a:t>
            </a:r>
          </a:p>
          <a:p>
            <a:r>
              <a:rPr lang="pt-BR" dirty="0"/>
              <a:t>Noções de </a:t>
            </a:r>
            <a:r>
              <a:rPr lang="pt-BR" dirty="0" err="1"/>
              <a:t>Adm</a:t>
            </a:r>
            <a:r>
              <a:rPr lang="pt-BR" dirty="0"/>
              <a:t>            (1)</a:t>
            </a:r>
          </a:p>
          <a:p>
            <a:r>
              <a:rPr lang="pt-BR" dirty="0"/>
              <a:t>Gestão dos M H            (2)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F5A3519-8F02-41CF-810C-C164D31890E7}"/>
              </a:ext>
            </a:extLst>
          </p:cNvPr>
          <p:cNvSpPr txBox="1">
            <a:spLocks/>
          </p:cNvSpPr>
          <p:nvPr/>
        </p:nvSpPr>
        <p:spPr>
          <a:xfrm>
            <a:off x="3519931" y="1837637"/>
            <a:ext cx="3563362" cy="41109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2º ANO</a:t>
            </a:r>
          </a:p>
          <a:p>
            <a:endParaRPr lang="pt-BR" dirty="0"/>
          </a:p>
          <a:p>
            <a:r>
              <a:rPr lang="pt-BR" dirty="0"/>
              <a:t>Estágio Supervisionado (2)</a:t>
            </a:r>
          </a:p>
          <a:p>
            <a:r>
              <a:rPr lang="pt-BR" dirty="0"/>
              <a:t>Eventos e Lazer           (2)</a:t>
            </a:r>
          </a:p>
          <a:p>
            <a:r>
              <a:rPr lang="pt-BR" dirty="0"/>
              <a:t>Marketing Hoteleiro     (2)</a:t>
            </a:r>
          </a:p>
          <a:p>
            <a:r>
              <a:rPr lang="pt-BR" dirty="0"/>
              <a:t>Recepção e Reservas    (2)</a:t>
            </a:r>
          </a:p>
          <a:p>
            <a:r>
              <a:rPr lang="pt-BR" dirty="0"/>
              <a:t>Governança                 (2)</a:t>
            </a:r>
          </a:p>
          <a:p>
            <a:r>
              <a:rPr lang="pt-BR" dirty="0" err="1"/>
              <a:t>Sistur</a:t>
            </a:r>
            <a:r>
              <a:rPr lang="pt-BR" dirty="0"/>
              <a:t>                          (2)</a:t>
            </a:r>
          </a:p>
          <a:p>
            <a:r>
              <a:rPr lang="pt-BR" dirty="0"/>
              <a:t>Noções de </a:t>
            </a:r>
            <a:r>
              <a:rPr lang="pt-BR" dirty="0" err="1"/>
              <a:t>Adm</a:t>
            </a:r>
            <a:r>
              <a:rPr lang="pt-BR" dirty="0"/>
              <a:t>            (1)</a:t>
            </a:r>
          </a:p>
          <a:p>
            <a:r>
              <a:rPr lang="pt-BR" dirty="0"/>
              <a:t>Gestão dos M H            (2)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A33D459-AF19-4C50-93D4-1C38288235DE}"/>
              </a:ext>
            </a:extLst>
          </p:cNvPr>
          <p:cNvSpPr txBox="1">
            <a:spLocks/>
          </p:cNvSpPr>
          <p:nvPr/>
        </p:nvSpPr>
        <p:spPr>
          <a:xfrm>
            <a:off x="6866105" y="1837637"/>
            <a:ext cx="3563362" cy="41109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3º ANO</a:t>
            </a:r>
          </a:p>
          <a:p>
            <a:endParaRPr lang="pt-BR" dirty="0"/>
          </a:p>
          <a:p>
            <a:r>
              <a:rPr lang="pt-BR" dirty="0"/>
              <a:t>Estágio Supervisionado (5)</a:t>
            </a:r>
          </a:p>
          <a:p>
            <a:r>
              <a:rPr lang="pt-BR" dirty="0"/>
              <a:t>Legislação Hoteleira     (2)</a:t>
            </a:r>
          </a:p>
          <a:p>
            <a:r>
              <a:rPr lang="pt-BR" dirty="0" err="1"/>
              <a:t>Sistur</a:t>
            </a:r>
            <a:r>
              <a:rPr lang="pt-BR" dirty="0"/>
              <a:t>                           (3)</a:t>
            </a:r>
          </a:p>
        </p:txBody>
      </p:sp>
    </p:spTree>
    <p:extLst>
      <p:ext uri="{BB962C8B-B14F-4D97-AF65-F5344CB8AC3E}">
        <p14:creationId xmlns:p14="http://schemas.microsoft.com/office/powerpoint/2010/main" val="929916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7FCCE-B243-4082-950C-D2C81DE4578B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LIVROS DIDÁTICOS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F83007-AEBD-4DA7-9D91-CC59E3F7AE1F}"/>
              </a:ext>
            </a:extLst>
          </p:cNvPr>
          <p:cNvSpPr txBox="1">
            <a:spLocks/>
          </p:cNvSpPr>
          <p:nvPr/>
        </p:nvSpPr>
        <p:spPr>
          <a:xfrm>
            <a:off x="677334" y="1930401"/>
            <a:ext cx="8596668" cy="41109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Sociologia - R$ 105,21</a:t>
            </a:r>
          </a:p>
          <a:p>
            <a:r>
              <a:rPr lang="pt-BR" dirty="0"/>
              <a:t>Biologia – R$ 127,71</a:t>
            </a:r>
          </a:p>
          <a:p>
            <a:r>
              <a:rPr lang="pt-BR" dirty="0"/>
              <a:t>História – R$ 157,50</a:t>
            </a:r>
          </a:p>
          <a:p>
            <a:r>
              <a:rPr lang="pt-BR" dirty="0"/>
              <a:t>Espanhol – R$ 120,00</a:t>
            </a:r>
          </a:p>
          <a:p>
            <a:r>
              <a:rPr lang="pt-BR" dirty="0"/>
              <a:t>Geografia – R$ 160,00</a:t>
            </a:r>
          </a:p>
          <a:p>
            <a:r>
              <a:rPr lang="pt-BR" dirty="0"/>
              <a:t>Arte – R$ 140,00</a:t>
            </a:r>
          </a:p>
          <a:p>
            <a:r>
              <a:rPr lang="pt-BR" dirty="0"/>
              <a:t>Português – R$ 98,90</a:t>
            </a:r>
          </a:p>
          <a:p>
            <a:endParaRPr lang="pt-BR" dirty="0"/>
          </a:p>
          <a:p>
            <a:r>
              <a:rPr lang="pt-BR" b="1" dirty="0"/>
              <a:t>Total – R$ 909,32</a:t>
            </a:r>
          </a:p>
          <a:p>
            <a:endParaRPr lang="pt-BR" dirty="0"/>
          </a:p>
          <a:p>
            <a:r>
              <a:rPr lang="pt-BR" dirty="0"/>
              <a:t>Jogo de cadeira e carteira R$ 158,00</a:t>
            </a:r>
          </a:p>
        </p:txBody>
      </p:sp>
    </p:spTree>
    <p:extLst>
      <p:ext uri="{BB962C8B-B14F-4D97-AF65-F5344CB8AC3E}">
        <p14:creationId xmlns:p14="http://schemas.microsoft.com/office/powerpoint/2010/main" val="205369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Fotos e Informações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9454" y="3062109"/>
            <a:ext cx="10810621" cy="3880773"/>
          </a:xfrm>
        </p:spPr>
        <p:txBody>
          <a:bodyPr/>
          <a:lstStyle/>
          <a:p>
            <a:r>
              <a:rPr lang="pt-BR" sz="5400" dirty="0">
                <a:hlinkClick r:id="rId2"/>
              </a:rPr>
              <a:t>www.andredemattos.com.br</a:t>
            </a:r>
            <a:endParaRPr lang="pt-BR" sz="5400" dirty="0"/>
          </a:p>
          <a:p>
            <a:endParaRPr lang="pt-BR" dirty="0"/>
          </a:p>
          <a:p>
            <a:r>
              <a:rPr lang="pt-BR" dirty="0"/>
              <a:t>EMIEP – TÉCNICO EM HOSPEDAGEM</a:t>
            </a:r>
          </a:p>
        </p:txBody>
      </p:sp>
    </p:spTree>
    <p:extLst>
      <p:ext uri="{BB962C8B-B14F-4D97-AF65-F5344CB8AC3E}">
        <p14:creationId xmlns:p14="http://schemas.microsoft.com/office/powerpoint/2010/main" val="127209814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</TotalTime>
  <Words>375</Words>
  <Application>Microsoft Office PowerPoint</Application>
  <PresentationFormat>Widescreen</PresentationFormat>
  <Paragraphs>191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Facetado</vt:lpstr>
      <vt:lpstr>EMIEP – Técnico em Hospedagem</vt:lpstr>
      <vt:lpstr>DADOS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Mais Fotos e Informações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EMIEP – Técnico em Hospedagem</dc:title>
  <dc:creator>André Mattos</dc:creator>
  <cp:lastModifiedBy>André Mattos</cp:lastModifiedBy>
  <cp:revision>11</cp:revision>
  <dcterms:created xsi:type="dcterms:W3CDTF">2015-08-11T12:10:20Z</dcterms:created>
  <dcterms:modified xsi:type="dcterms:W3CDTF">2018-02-09T12:22:48Z</dcterms:modified>
</cp:coreProperties>
</file>